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_rels/slideMaster1.xml.rels" ContentType="application/vnd.openxmlformats-package.relationships+xml"/>
  <Override PartName="/ppt/theme/theme1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_rels/slideLayout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_rels/presentation.xml.rels" ContentType="application/vnd.openxmlformats-package.relationshi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media/image3.png" ContentType="image/png"/>
  <Override PartName="/ppt/media/image1.jpeg" ContentType="image/jpeg"/>
  <Override PartName="/ppt/media/image2.png" ContentType="image/png"/>
  <Override PartName="/ppt/media/image4.png" ContentType="image/png"/>
  <Override PartName="/ppt/media/image5.png" ContentType="image/png"/>
  <Override PartName="/ppt/media/image6.png" ContentType="image/png"/>
  <Override PartName="/ppt/media/image7.png" ContentType="image/pn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</p:sldIdLst>
  <p:sldSz cx="12193587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4360" cy="2387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352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352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4360" cy="2387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6232680" y="160452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6232680" y="368208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4360" cy="2387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4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4320000" y="1604520"/>
            <a:ext cx="35334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8030520" y="1604520"/>
            <a:ext cx="35334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4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4320000" y="3682080"/>
            <a:ext cx="35334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8030520" y="3682080"/>
            <a:ext cx="35334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4360" cy="2387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3520" cy="3977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4360" cy="2387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352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4360" cy="2387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50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6232680" y="1604520"/>
            <a:ext cx="53550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4360" cy="2387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1523880" y="1122480"/>
            <a:ext cx="9144360" cy="110667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4360" cy="2387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6232680" y="1604520"/>
            <a:ext cx="53550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4360" cy="2387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50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6232680" y="160452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6232680" y="368208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4360" cy="2387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6232680" y="160452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352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4360" cy="2387160"/>
          </a:xfrm>
          <a:prstGeom prst="rect">
            <a:avLst/>
          </a:prstGeom>
        </p:spPr>
        <p:txBody>
          <a:bodyPr anchor="b">
            <a:noAutofit/>
          </a:bodyPr>
          <a:p>
            <a:pPr algn="ctr">
              <a:lnSpc>
                <a:spcPct val="90000"/>
              </a:lnSpc>
            </a:pPr>
            <a:r>
              <a:rPr b="0" lang="en-US" sz="6000" spc="-1" strike="noStrike">
                <a:solidFill>
                  <a:srgbClr val="000000"/>
                </a:solidFill>
                <a:latin typeface="Calibri Light"/>
              </a:rPr>
              <a:t>Click to edit Master title style</a:t>
            </a:r>
            <a:endParaRPr b="0" lang="en-US" sz="6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dt"/>
          </p:nvPr>
        </p:nvSpPr>
        <p:spPr>
          <a:xfrm>
            <a:off x="838080" y="6356520"/>
            <a:ext cx="2743200" cy="36468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fld id="{CD85C5E5-71FB-4951-9CD0-799A3E920585}" type="datetime">
              <a:rPr b="0" lang="es-ES" sz="1200" spc="-1" strike="noStrike">
                <a:solidFill>
                  <a:srgbClr val="8b8b8b"/>
                </a:solidFill>
                <a:latin typeface="Calibri"/>
              </a:rPr>
              <a:t>16/10/20</a:t>
            </a:fld>
            <a:endParaRPr b="0" lang="es-ES" sz="12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800" cy="364680"/>
          </a:xfrm>
          <a:prstGeom prst="rect">
            <a:avLst/>
          </a:prstGeom>
        </p:spPr>
        <p:txBody>
          <a:bodyPr anchor="ctr">
            <a:noAutofit/>
          </a:bodyPr>
          <a:p>
            <a:endParaRPr b="0" lang="es-ES" sz="2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/>
          </p:nvPr>
        </p:nvSpPr>
        <p:spPr>
          <a:xfrm>
            <a:off x="8611200" y="6356520"/>
            <a:ext cx="2743200" cy="364680"/>
          </a:xfrm>
          <a:prstGeom prst="rect">
            <a:avLst/>
          </a:prstGeom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DB0C7278-A389-47E4-8301-28006745B247}" type="slidenum">
              <a:rPr b="0" lang="es-ES" sz="1200" spc="-1" strike="noStrike">
                <a:solidFill>
                  <a:srgbClr val="8b8b8b"/>
                </a:solidFill>
                <a:latin typeface="Calibri"/>
              </a:rPr>
              <a:t>&lt;número&gt;</a:t>
            </a:fld>
            <a:endParaRPr b="0" lang="es-ES" sz="1200" spc="-1" strike="noStrike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352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Pulse para editar el formato de esquema del texto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Segundo nivel del esquema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Tercer nivel del esquema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Cuarto nivel del esquema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Quinto nivel del esquema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Sexto nivel del esquema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Séptimo nivel del esquema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2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2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2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2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2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729fc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Shape 1"/>
          <p:cNvSpPr txBox="1"/>
          <p:nvPr/>
        </p:nvSpPr>
        <p:spPr>
          <a:xfrm>
            <a:off x="8928000" y="24840"/>
            <a:ext cx="3265200" cy="6858000"/>
          </a:xfrm>
          <a:prstGeom prst="rect">
            <a:avLst/>
          </a:prstGeom>
          <a:blipFill rotWithShape="0">
            <a:blip r:embed="rId1"/>
            <a:tile/>
          </a:blipFill>
          <a:ln>
            <a:noFill/>
          </a:ln>
        </p:spPr>
        <p:txBody>
          <a:bodyPr anchor="ctr">
            <a:noAutofit/>
          </a:bodyPr>
          <a:p>
            <a:pPr algn="ctr">
              <a:lnSpc>
                <a:spcPct val="150000"/>
              </a:lnSpc>
              <a:spcBef>
                <a:spcPts val="850"/>
              </a:spcBef>
              <a:spcAft>
                <a:spcPts val="850"/>
              </a:spcAft>
            </a:pPr>
            <a:r>
              <a:rPr b="1" lang="en-US" sz="3200" spc="-1" strike="noStrike">
                <a:solidFill>
                  <a:srgbClr val="000000"/>
                </a:solidFill>
                <a:latin typeface="Arial Black"/>
              </a:rPr>
              <a:t>AMERICAN FOOTBALL STATISTICS</a:t>
            </a:r>
            <a:endParaRPr b="1" lang="en-US" sz="3200" spc="-1" strike="noStrike">
              <a:solidFill>
                <a:srgbClr val="000000"/>
              </a:solidFill>
              <a:latin typeface="Arial Black"/>
              <a:ea typeface="Microsoft YaHei"/>
            </a:endParaRPr>
          </a:p>
        </p:txBody>
      </p:sp>
      <p:pic>
        <p:nvPicPr>
          <p:cNvPr id="42" name="" descr=""/>
          <p:cNvPicPr/>
          <p:nvPr/>
        </p:nvPicPr>
        <p:blipFill>
          <a:blip r:embed="rId2"/>
          <a:stretch/>
        </p:blipFill>
        <p:spPr>
          <a:xfrm>
            <a:off x="0" y="177840"/>
            <a:ext cx="9254880" cy="64645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slide2" descr=""/>
          <p:cNvPicPr/>
          <p:nvPr/>
        </p:nvPicPr>
        <p:blipFill>
          <a:blip r:embed="rId1"/>
          <a:stretch/>
        </p:blipFill>
        <p:spPr>
          <a:xfrm>
            <a:off x="2482200" y="0"/>
            <a:ext cx="7228440" cy="6857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slide3" descr=""/>
          <p:cNvPicPr/>
          <p:nvPr/>
        </p:nvPicPr>
        <p:blipFill>
          <a:blip r:embed="rId1"/>
          <a:stretch/>
        </p:blipFill>
        <p:spPr>
          <a:xfrm>
            <a:off x="2482200" y="0"/>
            <a:ext cx="7228440" cy="6857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slide4" descr=""/>
          <p:cNvPicPr/>
          <p:nvPr/>
        </p:nvPicPr>
        <p:blipFill>
          <a:blip r:embed="rId1"/>
          <a:stretch/>
        </p:blipFill>
        <p:spPr>
          <a:xfrm>
            <a:off x="2482200" y="0"/>
            <a:ext cx="7228440" cy="6857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slide5" descr=""/>
          <p:cNvPicPr/>
          <p:nvPr/>
        </p:nvPicPr>
        <p:blipFill>
          <a:blip r:embed="rId1"/>
          <a:stretch/>
        </p:blipFill>
        <p:spPr>
          <a:xfrm>
            <a:off x="2482200" y="0"/>
            <a:ext cx="7228440" cy="6857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slide6" descr=""/>
          <p:cNvPicPr/>
          <p:nvPr/>
        </p:nvPicPr>
        <p:blipFill>
          <a:blip r:embed="rId1"/>
          <a:stretch/>
        </p:blipFill>
        <p:spPr>
          <a:xfrm>
            <a:off x="2482200" y="0"/>
            <a:ext cx="7228440" cy="6857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</TotalTime>
  <Application>LibreOffice/6.2.8.2$Windows_X86_64 LibreOffice_project/f82ddfca21ebc1e222a662a32b25c0c9d20169ee</Application>
  <Words>0</Words>
  <Paragraphs>0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2020-10-16T16:59:15Z</dcterms:created>
  <dc:creator/>
  <dc:description/>
  <dc:language>es-ES</dc:language>
  <cp:lastModifiedBy/>
  <cp:lastPrinted>2020-10-16T19:37:12Z</cp:lastPrinted>
  <dcterms:modified xsi:type="dcterms:W3CDTF">2020-10-16T19:38:57Z</dcterms:modified>
  <cp:revision>2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Widescreen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6</vt:i4>
  </property>
</Properties>
</file>